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2959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0514993"/>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0,018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750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0,155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0,034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0,066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жауын-шашынсыз. Түнде және таңертең тұман. Жел солтүстіктен, солтүстік-шығыстан соғады, күші 7-12 м/с. Ауа температурасы түнде 5-7, күндіз 21-23 градус жылы</a:t>
            </a:r>
            <a:r>
              <a:rPr lang="kk-KZ" sz="1100" dirty="0" smtClean="0">
                <a:solidFill>
                  <a:srgbClr val="000000"/>
                </a:solidFill>
                <a:latin typeface="Times New Roman"/>
              </a:rPr>
              <a:t>.</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30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жауын-шашынсыз. Ж</a:t>
            </a:r>
            <a:r>
              <a:rPr lang="ru-RU" sz="1100" dirty="0" smtClean="0">
                <a:solidFill>
                  <a:srgbClr val="000000"/>
                </a:solidFill>
                <a:latin typeface="Times New Roman"/>
              </a:rPr>
              <a:t>ел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солтүстіктен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5-10 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5-7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9</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45105</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7987</cp:revision>
  <cp:lastPrinted>2021-07-01T03:56:27Z</cp:lastPrinted>
  <dcterms:created xsi:type="dcterms:W3CDTF">2018-03-27T06:03:00Z</dcterms:created>
  <dcterms:modified xsi:type="dcterms:W3CDTF">2026-08-28T06:08:02Z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