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4266727"/>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3907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және</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таңертең</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тұман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солтүстіктен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a:t>
            </a:r>
            <a:r>
              <a:rPr lang="en-US"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en-US" sz="1150" dirty="0">
                <a:latin typeface="Times New Roman" pitchFamily="18" charset="0"/>
                <a:cs typeface="Times New Roman" pitchFamily="18" charset="0"/>
              </a:rPr>
              <a:t>13-15</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en-US" sz="1150" dirty="0">
                <a:latin typeface="Times New Roman" pitchFamily="18" charset="0"/>
                <a:cs typeface="Times New Roman" pitchFamily="18" charset="0"/>
              </a:rPr>
              <a:t>19-21</a:t>
            </a:r>
            <a:r>
              <a:rPr lang="ru-RU" sz="1150" dirty="0">
                <a:latin typeface="Times New Roman" pitchFamily="18" charset="0"/>
                <a:cs typeface="Times New Roman" pitchFamily="18" charset="0"/>
              </a:rPr>
              <a:t> </a:t>
            </a:r>
            <a:r>
              <a:rPr lang="kk-KZ" sz="1150" dirty="0">
                <a:latin typeface="Times New Roman" panose="02020603050405020304" pitchFamily="18" charset="0"/>
                <a:cs typeface="Times New Roman" panose="02020603050405020304"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just"/>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30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30</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en-US" sz="1150" dirty="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02961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31</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26042</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5324</cp:revision>
  <cp:lastPrinted>2021-07-01T03:56:27Z</cp:lastPrinted>
  <dcterms:created xsi:type="dcterms:W3CDTF">2018-03-27T06:03:00Z</dcterms:created>
  <dcterms:modified xsi:type="dcterms:W3CDTF">2026-08-28T08:35:04Z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