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13590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и утром дождь, гроза. Ветер северо-западный 5-10, ночью порывы 15-20 м/с. Температура воздуха ночью 13-15, днем 20-22 тепла.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            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11-13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377666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3507" y="23318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30905</TotalTime>
  <Words>696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5298</cp:revision>
  <cp:lastPrinted>2026-04-01T06:23:53Z</cp:lastPrinted>
  <dcterms:created xsi:type="dcterms:W3CDTF">2018-03-27T06:03:00Z</dcterms:created>
  <dcterms:modified xsi:type="dcterms:W3CDTF">2026-08-29T08:34:05Z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