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7826483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654197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до 20 ч. 30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9-14, днем порывы 15-20 м/с. Температура воздуха ночью 3-5, днем             13-15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31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августа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                7-12 м/с. Температура воздуха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августа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80595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38110</TotalTime>
  <Words>614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5978</cp:revision>
  <cp:lastPrinted>2025-12-12T07:56:19Z</cp:lastPrinted>
  <dcterms:created xsi:type="dcterms:W3CDTF">2018-03-27T06:03:00Z</dcterms:created>
  <dcterms:modified xsi:type="dcterms:W3CDTF">2026-08-29T07:07:30Z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