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150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№241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августа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«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от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78634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Талдыкорган </a:t>
            </a:r>
          </a:p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на 30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29 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20 ч. 30 августа</a:t>
            </a:r>
          </a:p>
          <a:p>
            <a:pPr lvl="0" algn="ctr"/>
            <a:endParaRPr lang="ru-RU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 5-10 м/с. Температура воздуха ночью 9-11, днем 31-33 тепла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ночь 31 августа</a:t>
            </a: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30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до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 08 ч 31 августа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5-10 м/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с. Температура воздуха 13-15 тепла.</a:t>
            </a: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95876" y="2500306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5167314" y="3643314"/>
            <a:ext cx="45005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Талдыкорган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29 августа 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9323725"/>
              </p:ext>
            </p:extLst>
          </p:nvPr>
        </p:nvGraphicFramePr>
        <p:xfrm>
          <a:off x="5167314" y="4214818"/>
          <a:ext cx="4513543" cy="18345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0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8575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1990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0,398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0,454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6092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2428868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32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</a:t>
                        </a:r>
                        <a:r>
                          <a:rPr lang="ru-RU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(7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5876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Балгазынов К. А /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Конысбекова Н Р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77502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≤ Р &lt; 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23389</TotalTime>
  <Words>577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6002</cp:revision>
  <cp:lastPrinted>2021-07-01T03:56:27Z</cp:lastPrinted>
  <dcterms:created xsi:type="dcterms:W3CDTF">2018-03-27T06:03:00Z</dcterms:created>
  <dcterms:modified xsi:type="dcterms:W3CDTF">2026-08-29T07:01:27Z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