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740663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154376"/>
            <a:ext cx="46499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Ветер северный, северо-западный 3-8, днем порывы 12 м/с. Температура воздуха ночью 4-6, днем 18-20 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92056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265349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71613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7523</cp:revision>
  <cp:lastPrinted>2021-02-03T11:37:00Z</cp:lastPrinted>
  <dcterms:created xsi:type="dcterms:W3CDTF">2018-03-27T06:03:00Z</dcterms:created>
  <dcterms:modified xsi:type="dcterms:W3CDTF">2026-08-29T07:14:47Z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