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45908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юго-восточный с переходом на северо-западный 9-14 м/с. Температура воздуха ночью 14-16,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789538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28706</TotalTime>
  <Words>626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5398</cp:revision>
  <cp:lastPrinted>2021-07-01T03:56:27Z</cp:lastPrinted>
  <dcterms:created xsi:type="dcterms:W3CDTF">2018-03-27T06:03:00Z</dcterms:created>
  <dcterms:modified xsi:type="dcterms:W3CDTF">2026-08-29T08:30:14Z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