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637270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№241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30 августа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утром и днем дождь, гроза. Ветер северный 9-14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19-21, днем                           32-34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31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северный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0413007"/>
              </p:ext>
            </p:extLst>
          </p:nvPr>
        </p:nvGraphicFramePr>
        <p:xfrm>
          <a:off x="5070034" y="4554855"/>
          <a:ext cx="4607819" cy="18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3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21076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84748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16516</TotalTime>
  <Words>607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4314</cp:revision>
  <cp:lastPrinted>2021-07-01T03:56:27Z</cp:lastPrinted>
  <dcterms:created xsi:type="dcterms:W3CDTF">2018-03-27T06:03:00Z</dcterms:created>
  <dcterms:modified xsi:type="dcterms:W3CDTF">2026-08-29T06:58:17Z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