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399117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241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В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048482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5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30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>
                <a:latin typeface="Times New Roman"/>
                <a:ea typeface="Calibri"/>
              </a:rPr>
              <a:t>Переменная облачность, без осадков. Ночью и утром туман. Ветер северный, северо- западный 7-12 м/с. Температура воздуха ночью 6-8, днем 21-23 тепла.</a:t>
            </a:r>
            <a:endParaRPr lang="ru-RU" sz="1100" kern="1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Прогноз погоды на ночь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августа по 08 ч.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северо-западный, северный 7-12 м/с. Температура воздуха 6-8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43708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7310</cp:revision>
  <cp:lastPrinted>2021-07-01T03:56:27Z</cp:lastPrinted>
  <dcterms:created xsi:type="dcterms:W3CDTF">2018-03-27T06:03:00Z</dcterms:created>
  <dcterms:modified xsi:type="dcterms:W3CDTF">2026-08-29T07:02:57Z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