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2107" y="-6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27860" y="990639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53343435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241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августа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30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северо-восточный с переходом на северо-западный 9-14 м/с. Температура воздуха ночью 13-15, днем 28-30 тепла.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31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северо-западный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75749526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0.105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0239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Майған А.Т.</a:t>
            </a:r>
            <a:r>
              <a:rPr lang="kk-KZ" alt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6312</TotalTime>
  <Words>548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1282</cp:revision>
  <cp:lastPrinted>2021-07-01T03:56:27Z</cp:lastPrinted>
  <dcterms:created xsi:type="dcterms:W3CDTF">2024-09-22T07:48:17Z</dcterms:created>
  <dcterms:modified xsi:type="dcterms:W3CDTF">2026-08-29T06:31:57Z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