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3568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днем дождь, гроза. Ночью и утром туман. Ветер юго-восточный с переходом на северо-западный 7-12, днем порывы 15-20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9-14 м/с. Температура воздуха ночью 3-5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95500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29055</TotalTime>
  <Words>684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5497</cp:revision>
  <cp:lastPrinted>2021-07-01T03:56:27Z</cp:lastPrinted>
  <dcterms:created xsi:type="dcterms:W3CDTF">2018-03-27T06:03:00Z</dcterms:created>
  <dcterms:modified xsi:type="dcterms:W3CDTF">2026-08-29T08:29:56Z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