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661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0.132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0.113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824536" cy="170816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05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05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30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Ночью и утром туман. 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1-3 тепла, на поверхности почвы заморозки 2 градуса,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августа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31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05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 Ночью и утром туман. 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северо-западный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 ночью 31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21843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8982</cp:revision>
  <cp:lastPrinted>2021-07-01T03:56:27Z</cp:lastPrinted>
  <dcterms:created xsi:type="dcterms:W3CDTF">2018-03-27T06:03:00Z</dcterms:created>
  <dcterms:modified xsi:type="dcterms:W3CDTF">2026-08-29T08:22:55Z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