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704936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862805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северо-восточный                  9-14 м/с. Температура воздуха ночью 20-22, днем 28-30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 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38010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30007</TotalTime>
  <Words>603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4386</cp:revision>
  <cp:lastPrinted>2021-10-15T03:50:29Z</cp:lastPrinted>
  <dcterms:created xsi:type="dcterms:W3CDTF">2018-03-27T06:03:00Z</dcterms:created>
  <dcterms:modified xsi:type="dcterms:W3CDTF">2026-08-29T06:47:15Z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