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7861576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30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kk-KZ" sz="1050" kern="14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Переменная облачность, днем дождь, гроза. Ночью и утром туман. Ветер южный с переходом на северо-западный 9-14 м/с. Температура воздуха ночью 4-6, днем 19-21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31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31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7-12 м/с. Температура </a:t>
            </a:r>
            <a:r>
              <a:rPr lang="ru-RU" sz="105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воздуха 3-5 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152142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61548</TotalTime>
  <Words>648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9" baseType="lpstr">
      <vt:lpstr>宋体</vt:lpstr>
      <vt:lpstr>宋体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8375</cp:revision>
  <cp:lastPrinted>2025-08-12T06:13:34Z</cp:lastPrinted>
  <dcterms:created xsi:type="dcterms:W3CDTF">2018-03-27T06:03:00Z</dcterms:created>
  <dcterms:modified xsi:type="dcterms:W3CDTF">2026-08-29T06:34:34Z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