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120816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             5-10, ночью порывы 15-18 м/с. Температура воздуха ночью 10-12, днем 18-20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      5-10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510063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22787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4710</cp:revision>
  <cp:lastPrinted>2021-10-14T11:15:53Z</cp:lastPrinted>
  <dcterms:created xsi:type="dcterms:W3CDTF">2018-03-27T06:03:00Z</dcterms:created>
  <dcterms:modified xsi:type="dcterms:W3CDTF">2026-08-29T08:34:53Z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