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171135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241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30 тамызға</a:t>
            </a:r>
            <a:r>
              <a:rPr lang="kk-KZ" altLang="ru-RU" sz="1100" b="1" dirty="0">
                <a:solidFill>
                  <a:srgbClr val="000000"/>
                </a:solidFill>
                <a:latin typeface="Times New Roman" panose="02020603050405020304" pitchFamily="18" charset="0"/>
                <a:cs typeface="Times New Roman" panose="02020603050405020304" pitchFamily="18" charset="0"/>
              </a:rPr>
              <a:t> ауа райы болжамы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29 тамыз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30 тамыз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таңертең және күндіз жаңбыр, найзағай. Жел солтүстіктен соғады, күші 9-14 м/с. Ауаның температурасы түнде              19-21, күндіз 32-34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31 тамызға ауа райы болжамы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тамыз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31 тамыз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a:solidFill>
                  <a:prstClr val="black"/>
                </a:solidFill>
                <a:latin typeface="Times New Roman" panose="02020603050405020304" pitchFamily="18" charset="0"/>
                <a:cs typeface="Times New Roman" panose="02020603050405020304" pitchFamily="18" charset="0"/>
              </a:rPr>
              <a:t>Жел солтүстіктен соғады, күші 9-14 м/с. </a:t>
            </a:r>
            <a:r>
              <a:rPr lang="kk-KZ" sz="1200" dirty="0">
                <a:latin typeface="Times New Roman" panose="02020603050405020304" pitchFamily="18" charset="0"/>
                <a:cs typeface="Times New Roman" panose="02020603050405020304" pitchFamily="18" charset="0"/>
              </a:rPr>
              <a:t>Ауаның температурасы түнде 15-17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6222131"/>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1073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0.215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0.714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20455909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Жолмұрат</a:t>
                      </a:r>
                      <a:r>
                        <a:rPr lang="kk-KZ" altLang="x-none" sz="800" b="0" baseline="0" dirty="0">
                          <a:latin typeface="Times New Roman" panose="02020603050405020304" pitchFamily="18" charset="0"/>
                          <a:cs typeface="Times New Roman" panose="02020603050405020304" pitchFamily="18" charset="0"/>
                        </a:rPr>
                        <a:t> Ж</a:t>
                      </a:r>
                      <a:r>
                        <a:rPr lang="kk-KZ" altLang="x-none" sz="800" b="0" dirty="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18286</TotalTime>
  <Words>594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4470</cp:revision>
  <cp:lastPrinted>2021-07-01T07:38:07Z</cp:lastPrinted>
  <dcterms:created xsi:type="dcterms:W3CDTF">2018-03-27T06:03:00Z</dcterms:created>
  <dcterms:modified xsi:type="dcterms:W3CDTF">2026-08-29T07:00:20Z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