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42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928382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8706313"/>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Түнде және таңертең тұман. Жел солтүстіктен, </a:t>
            </a:r>
            <a:r>
              <a:rPr lang="kk-KZ" sz="1100" dirty="0" smtClean="0">
                <a:solidFill>
                  <a:srgbClr val="000000"/>
                </a:solidFill>
                <a:latin typeface="Times New Roman"/>
              </a:rPr>
              <a:t>солтүстік-батыстан </a:t>
            </a:r>
            <a:r>
              <a:rPr lang="kk-KZ" sz="1100" dirty="0">
                <a:solidFill>
                  <a:srgbClr val="000000"/>
                </a:solidFill>
                <a:latin typeface="Times New Roman"/>
              </a:rPr>
              <a:t>соғады, күші 7-12 м/с. Ауа температурасы түнде </a:t>
            </a:r>
            <a:r>
              <a:rPr lang="kk-KZ" sz="1100" dirty="0" smtClean="0">
                <a:solidFill>
                  <a:srgbClr val="000000"/>
                </a:solidFill>
                <a:latin typeface="Times New Roman"/>
              </a:rPr>
              <a:t>6-8, </a:t>
            </a:r>
            <a:r>
              <a:rPr lang="kk-KZ" sz="1100" dirty="0">
                <a:solidFill>
                  <a:srgbClr val="000000"/>
                </a:solidFill>
                <a:latin typeface="Times New Roman"/>
              </a:rPr>
              <a:t>күндіз 21-23 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31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бұлтты, жауын-шашынсыз. Ж</a:t>
            </a:r>
            <a:r>
              <a:rPr lang="ru-RU" sz="1100" dirty="0" smtClean="0">
                <a:solidFill>
                  <a:srgbClr val="000000"/>
                </a:solidFill>
                <a:latin typeface="Times New Roman"/>
              </a:rPr>
              <a:t>ел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солтүстіктен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a:solidFill>
                  <a:srgbClr val="000000"/>
                </a:solidFill>
                <a:latin typeface="Times New Roman"/>
              </a:rPr>
              <a:t> </a:t>
            </a:r>
            <a:r>
              <a:rPr lang="ru-RU" sz="1100" smtClean="0">
                <a:solidFill>
                  <a:srgbClr val="000000"/>
                </a:solidFill>
                <a:latin typeface="Times New Roman"/>
              </a:rPr>
              <a:t>7</a:t>
            </a:r>
            <a:r>
              <a:rPr lang="ru-RU" sz="1100" smtClean="0">
                <a:solidFill>
                  <a:srgbClr val="000000"/>
                </a:solidFill>
                <a:latin typeface="Times New Roman"/>
              </a:rPr>
              <a:t>-12 </a:t>
            </a:r>
            <a:r>
              <a:rPr lang="ru-RU" sz="1100" dirty="0" smtClean="0">
                <a:solidFill>
                  <a:srgbClr val="000000"/>
                </a:solidFill>
                <a:latin typeface="Times New Roman"/>
              </a:rPr>
              <a:t>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6-8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381321"/>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31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45110</TotalTime>
  <Words>572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7992</cp:revision>
  <cp:lastPrinted>2021-07-01T03:56:27Z</cp:lastPrinted>
  <dcterms:created xsi:type="dcterms:W3CDTF">2018-03-27T06:03:00Z</dcterms:created>
  <dcterms:modified xsi:type="dcterms:W3CDTF">2026-08-29T06:39:55Z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