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56866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41</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929456"/>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7810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30</a:t>
            </a:r>
            <a:r>
              <a:rPr lang="kk-KZ" altLang="ru-RU" sz="1100" b="1" dirty="0">
                <a:latin typeface="Times New Roman" panose="02020603050405020304" pitchFamily="18" charset="0"/>
                <a:cs typeface="Times New Roman" panose="02020603050405020304" pitchFamily="18" charset="0"/>
              </a:rPr>
              <a:t>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29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30</a:t>
            </a:r>
            <a:r>
              <a:rPr lang="kk-KZ" altLang="ru-RU" sz="1100" b="1" dirty="0">
                <a:solidFill>
                  <a:srgbClr val="000000"/>
                </a:solidFill>
                <a:latin typeface="Times New Roman" panose="02020603050405020304" pitchFamily="18" charset="0"/>
                <a:cs typeface="Times New Roman" panose="02020603050405020304" pitchFamily="18" charset="0"/>
              </a:rPr>
              <a:t> тамыз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algn="just">
              <a:lnSpc>
                <a:spcPct val="107000"/>
              </a:lnSpc>
              <a:spcAft>
                <a:spcPts val="0"/>
              </a:spcAft>
              <a:tabLst>
                <a:tab pos="337185" algn="l"/>
                <a:tab pos="450215" algn="l"/>
              </a:tabLst>
            </a:pP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Солтүстіктен-шығыстан жел соғады, күші 9-14 м/с. Ауа температурасы түнде 20-22, күндіз 28-30 жылы.</a:t>
            </a:r>
            <a:endParaRPr lang="ru-RU" sz="1050" dirty="0">
              <a:ea typeface="Calibri" panose="020F0502020204030204" pitchFamily="34" charset="0"/>
              <a:cs typeface="Times New Roman" panose="02020603050405020304"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31</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ru-RU" sz="1100" b="1" dirty="0">
                <a:solidFill>
                  <a:srgbClr val="000000"/>
                </a:solidFill>
                <a:latin typeface="Times New Roman" panose="02020603050405020304" pitchFamily="18" charset="0"/>
                <a:cs typeface="Times New Roman" panose="02020603050405020304" pitchFamily="18" charset="0"/>
              </a:rPr>
              <a:t>30</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31 </a:t>
            </a:r>
            <a:r>
              <a:rPr lang="kk-KZ" sz="1100" b="1" dirty="0">
                <a:solidFill>
                  <a:srgbClr val="000000"/>
                </a:solidFill>
                <a:latin typeface="Times New Roman" panose="02020603050405020304" pitchFamily="18" charset="0"/>
                <a:cs typeface="Times New Roman" panose="02020603050405020304" pitchFamily="18" charset="0"/>
              </a:rPr>
              <a:t>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32234</TotalTime>
  <Words>556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4441</cp:revision>
  <cp:lastPrinted>2021-07-01T07:38:07Z</cp:lastPrinted>
  <dcterms:created xsi:type="dcterms:W3CDTF">2018-03-27T06:03:00Z</dcterms:created>
  <dcterms:modified xsi:type="dcterms:W3CDTF">2026-08-29T06:17:15Z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