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78"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246633"/>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247317"/>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30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itchFamily="18" charset="0"/>
              </a:rPr>
              <a:t>29 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30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кей уақыттарда жаңбыр жауады, найзағай күтіледі. Солтүстіктен, солтүстік-батыстан  жел соғады, күші 9-14, күндіз екпіні 15-20 м/с. Ауа температурасы түнде 5-7, күндіз 13-15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31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30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31 </a:t>
            </a:r>
            <a:r>
              <a:rPr lang="kk-KZ" altLang="ru-RU" sz="1200" b="1" dirty="0">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Солтүстік-батыстан жел соғады, күші 2-7 м/с. Ауа температурасы 6-8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209260898"/>
              </p:ext>
            </p:extLst>
          </p:nvPr>
        </p:nvGraphicFramePr>
        <p:xfrm>
          <a:off x="5011933" y="4334707"/>
          <a:ext cx="4572000" cy="2312480"/>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0">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324466">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3244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324466">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24466">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24466">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24466">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23168</TotalTime>
  <Words>582</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4440</cp:revision>
  <cp:lastPrinted>2021-07-01T07:38:07Z</cp:lastPrinted>
  <dcterms:created xsi:type="dcterms:W3CDTF">2018-03-27T06:03:00Z</dcterms:created>
  <dcterms:modified xsi:type="dcterms:W3CDTF">2026-08-29T08:37:18Z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