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84481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соғады, күші 5-10, түнде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7-12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3806" y="34967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3704483382"/>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66228" y="2515320"/>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20981</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4741</cp:revision>
  <cp:lastPrinted>2021-07-01T03:56:27Z</cp:lastPrinted>
  <dcterms:created xsi:type="dcterms:W3CDTF">2018-03-27T06:03:00Z</dcterms:created>
  <dcterms:modified xsi:type="dcterms:W3CDTF">2026-08-29T07:48:51Z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