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5490"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31837618"/>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kk-KZ" sz="1200" b="1" dirty="0" smtClean="0">
                <a:latin typeface="Times New Roman" panose="02020603050405020304" pitchFamily="18" charset="0"/>
                <a:cs typeface="Times New Roman" panose="02020603050405020304" pitchFamily="18" charset="0"/>
              </a:rPr>
              <a:t>тамыз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0054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30 тамызға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найзағай</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және</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таңертең</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тұман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Оңтүстік-шығыстан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соғатын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солтүстік-батысқа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ауысады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7-12,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екпіні</a:t>
            </a:r>
            <a:r>
              <a:rPr lang="ru-RU" sz="1100" dirty="0">
                <a:latin typeface="Times New Roman" pitchFamily="18" charset="0"/>
                <a:cs typeface="Times New Roman" pitchFamily="18" charset="0"/>
              </a:rPr>
              <a:t> 15-20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7-9,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21-23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algn="just"/>
            <a:endParaRPr lang="ru-RU" altLang="ru-RU" sz="1100" b="1" dirty="0">
              <a:latin typeface="Times New Roman" pitchFamily="18" charset="0"/>
              <a:cs typeface="Times New Roman" pitchFamily="18" charset="0"/>
            </a:endParaRPr>
          </a:p>
          <a:p>
            <a:pPr algn="ctr"/>
            <a:r>
              <a:rPr lang="kk-KZ" altLang="ru-RU" sz="1100" b="1" dirty="0">
                <a:latin typeface="Times New Roman" panose="02020603050405020304" pitchFamily="18" charset="0"/>
                <a:cs typeface="Times New Roman" panose="02020603050405020304" pitchFamily="18" charset="0"/>
              </a:rPr>
              <a:t>Түнде 31 тамызға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sz="1100" b="1" dirty="0">
                <a:latin typeface="Times New Roman" panose="02020603050405020304" pitchFamily="18" charset="0"/>
                <a:cs typeface="Times New Roman" panose="02020603050405020304" pitchFamily="18" charset="0"/>
              </a:rPr>
              <a:t>30 </a:t>
            </a:r>
            <a:r>
              <a:rPr lang="kk-KZ" sz="1100" b="1" dirty="0">
                <a:latin typeface="Times New Roman" panose="02020603050405020304" pitchFamily="18" charset="0"/>
                <a:cs typeface="Times New Roman" panose="02020603050405020304" pitchFamily="18" charset="0"/>
              </a:rPr>
              <a:t>тамыз </a:t>
            </a:r>
            <a:r>
              <a:rPr lang="ru-RU" sz="1100" b="1" dirty="0" err="1">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20-дан </a:t>
            </a:r>
            <a:r>
              <a:rPr lang="ru-RU" sz="1100" b="1" dirty="0" err="1">
                <a:latin typeface="Times New Roman" panose="02020603050405020304" pitchFamily="18" charset="0"/>
                <a:cs typeface="Times New Roman" panose="02020603050405020304" pitchFamily="18" charset="0"/>
              </a:rPr>
              <a:t>бастап</a:t>
            </a:r>
            <a:r>
              <a:rPr lang="ru-RU" sz="1100" b="1" dirty="0">
                <a:latin typeface="Times New Roman" panose="02020603050405020304" pitchFamily="18" charset="0"/>
                <a:cs typeface="Times New Roman" panose="02020603050405020304" pitchFamily="18" charset="0"/>
              </a:rPr>
              <a:t> 31</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тамыз </a:t>
            </a:r>
            <a:r>
              <a:rPr lang="ru-RU" sz="1100" b="1" dirty="0" err="1">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08-ге </a:t>
            </a:r>
            <a:r>
              <a:rPr lang="ru-RU" sz="1100" b="1" dirty="0" err="1">
                <a:latin typeface="Times New Roman" panose="02020603050405020304" pitchFamily="18" charset="0"/>
                <a:cs typeface="Times New Roman" panose="02020603050405020304" pitchFamily="18" charset="0"/>
              </a:rPr>
              <a:t>дейін</a:t>
            </a:r>
            <a:r>
              <a:rPr lang="ru-RU" sz="1100" b="1" dirty="0">
                <a:latin typeface="Times New Roman" panose="02020603050405020304" pitchFamily="18" charset="0"/>
                <a:cs typeface="Times New Roman" panose="02020603050405020304" pitchFamily="18" charset="0"/>
              </a:rPr>
              <a:t> </a:t>
            </a:r>
          </a:p>
          <a:p>
            <a:pPr algn="just"/>
            <a:r>
              <a:rPr lang="ru-RU" sz="1100" dirty="0" err="1">
                <a:latin typeface="Times New Roman" panose="02020603050405020304" pitchFamily="18" charset="0"/>
                <a:cs typeface="Times New Roman" panose="02020603050405020304" pitchFamily="18" charset="0"/>
              </a:rPr>
              <a:t>Көшпелі</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ru-RU" sz="1100" dirty="0">
                <a:latin typeface="Times New Roman" panose="02020603050405020304" pitchFamily="18" charset="0"/>
                <a:cs typeface="Times New Roman" panose="02020603050405020304" pitchFamily="18" charset="0"/>
              </a:rPr>
              <a:t>, жауын-шашынсыз. </a:t>
            </a:r>
            <a:r>
              <a:rPr lang="ru-RU" sz="1100" dirty="0" err="1">
                <a:latin typeface="Times New Roman" panose="02020603050405020304" pitchFamily="18" charset="0"/>
                <a:cs typeface="Times New Roman" panose="02020603050405020304" pitchFamily="18" charset="0"/>
              </a:rPr>
              <a:t>Солтүстік-шығыстан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9-14 м/с.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3-5 градус </a:t>
            </a:r>
            <a:r>
              <a:rPr lang="ru-RU" sz="1100" dirty="0" err="1">
                <a:latin typeface="Times New Roman" panose="02020603050405020304" pitchFamily="18" charset="0"/>
                <a:cs typeface="Times New Roman" panose="02020603050405020304" pitchFamily="18" charset="0"/>
              </a:rPr>
              <a:t>жылы</a:t>
            </a:r>
            <a:r>
              <a:rPr lang="ru-RU" sz="1100">
                <a:latin typeface="Times New Roman" panose="02020603050405020304" pitchFamily="18" charset="0"/>
                <a:cs typeface="Times New Roman" panose="02020603050405020304" pitchFamily="18" charset="0"/>
              </a:rPr>
              <a:t>.</a:t>
            </a:r>
            <a:endParaRPr lang="ru-RU" sz="11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98573576"/>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Майған А.Т./Огай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26047</TotalTime>
  <Words>567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5325</cp:revision>
  <cp:lastPrinted>2021-07-01T03:56:27Z</cp:lastPrinted>
  <dcterms:created xsi:type="dcterms:W3CDTF">2018-03-27T06:03:00Z</dcterms:created>
  <dcterms:modified xsi:type="dcterms:W3CDTF">2026-08-29T07:32:18Z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