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6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24893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северо-западный 5-10, днем порывы 15-20 м/с. Температура воздуха ночью 8-10, днем 18-20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7-12 м/с. Температура воздуха 4-6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116137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22794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4711</cp:revision>
  <cp:lastPrinted>2021-10-14T11:15:53Z</cp:lastPrinted>
  <dcterms:created xsi:type="dcterms:W3CDTF">2018-03-27T06:03:00Z</dcterms:created>
  <dcterms:modified xsi:type="dcterms:W3CDTF">2026-08-30T07:49:30Z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