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48982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7-12, днем порывы 15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1-3 тепла, на поверхности почвы заморозки 1 градус,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13-15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сепнтября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39216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38197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5981</cp:revision>
  <cp:lastPrinted>2025-12-12T07:56:19Z</cp:lastPrinted>
  <dcterms:created xsi:type="dcterms:W3CDTF">2018-03-27T06:03:00Z</dcterms:created>
  <dcterms:modified xsi:type="dcterms:W3CDTF">2026-08-30T07:29:54Z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