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2752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013026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 Ветер северо-восточный 9-14 м/с. Температура воздуха ночью 18-20,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сентября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30129</TotalTime>
  <Words>570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4387</cp:revision>
  <cp:lastPrinted>2021-10-15T03:50:29Z</cp:lastPrinted>
  <dcterms:created xsi:type="dcterms:W3CDTF">2018-03-27T06:03:00Z</dcterms:created>
  <dcterms:modified xsi:type="dcterms:W3CDTF">2026-08-30T08:22:54Z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