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839482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837036"/>
              </p:ext>
            </p:extLst>
          </p:nvPr>
        </p:nvGraphicFramePr>
        <p:xfrm>
          <a:off x="4991355" y="4193139"/>
          <a:ext cx="4747702" cy="2216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12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kk-KZ" sz="1100" dirty="0" smtClean="0">
                <a:latin typeface="Times New Roman"/>
                <a:ea typeface="Calibri"/>
              </a:rPr>
              <a:t>П</a:t>
            </a:r>
            <a:r>
              <a:rPr lang="ru-RU" sz="1100" dirty="0" err="1" smtClean="0">
                <a:latin typeface="Times New Roman"/>
                <a:ea typeface="Calibri"/>
              </a:rPr>
              <a:t>еременная</a:t>
            </a:r>
            <a:r>
              <a:rPr lang="ru-RU" sz="1100" dirty="0" smtClean="0">
                <a:latin typeface="Times New Roman"/>
                <a:ea typeface="Calibri"/>
              </a:rPr>
              <a:t> </a:t>
            </a:r>
            <a:r>
              <a:rPr lang="ru-RU" sz="1100" dirty="0">
                <a:latin typeface="Times New Roman"/>
                <a:ea typeface="Calibri"/>
              </a:rPr>
              <a:t>облачность, без осадков. Ночью и утром туман. Ветер северо-западный с переходом на юго-западный 5-10 м/с. Температура воздуха ночью 8-10, днем 22-24 тепла.</a:t>
            </a:r>
            <a:endParaRPr lang="ru-RU" sz="1100" kern="14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 indent="108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сентября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2-7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43725</TotalTime>
  <Words>603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7313</cp:revision>
  <cp:lastPrinted>2021-07-01T03:56:27Z</cp:lastPrinted>
  <dcterms:created xsi:type="dcterms:W3CDTF">2018-03-27T06:03:00Z</dcterms:created>
  <dcterms:modified xsi:type="dcterms:W3CDTF">2026-08-30T07:08:33Z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