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0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53039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31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7-12 м/с. Температура воздуха ночью 1-3 тепла, на поверхности почвы заморозки 2 градуса, днем 13-15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дождь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4385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29535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4522</cp:revision>
  <cp:lastPrinted>2021-07-01T03:56:27Z</cp:lastPrinted>
  <dcterms:created xsi:type="dcterms:W3CDTF">2018-03-27T06:03:00Z</dcterms:created>
  <dcterms:modified xsi:type="dcterms:W3CDTF">2026-08-30T08:39:41Z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