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6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953552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дождь, гроза.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 9-14, ночью и утром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4-9 м/с. Температура воздуха 4-6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37896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D00030-B554-096F-2D5B-0D849E87C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550368"/>
              </p:ext>
            </p:extLst>
          </p:nvPr>
        </p:nvGraphicFramePr>
        <p:xfrm>
          <a:off x="5039724" y="437465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22919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4731</cp:revision>
  <cp:lastPrinted>2021-07-01T03:56:27Z</cp:lastPrinted>
  <dcterms:created xsi:type="dcterms:W3CDTF">2018-03-27T06:03:00Z</dcterms:created>
  <dcterms:modified xsi:type="dcterms:W3CDTF">2026-08-30T07:41:00Z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