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8733001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447491"/>
            <a:ext cx="4336819" cy="154657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августа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августа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31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indent="180975" algn="just">
              <a:spcAft>
                <a:spcPts val="0"/>
              </a:spcAft>
            </a:pPr>
            <a:r>
              <a:rPr lang="kk-KZ" sz="1050" kern="1400">
                <a:solidFill>
                  <a:srgbClr val="00000A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  <a:t>Переменная </a:t>
            </a:r>
            <a:r>
              <a:rPr lang="ru-RU" sz="1050" kern="1400">
                <a:solidFill>
                  <a:srgbClr val="00000A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  <a:t>облачность</a:t>
            </a:r>
            <a:r>
              <a:rPr lang="ru-RU" sz="1050" kern="1400" dirty="0">
                <a:solidFill>
                  <a:srgbClr val="00000A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  <a:t>, без осадков. Ночью и утром туман. Ветер северо-западный 5-10 м/с. Температура воздуха ночью 3-5, днем 14-16 тепла.</a:t>
            </a:r>
            <a:endParaRPr lang="kk-KZ" sz="1050" kern="1400" dirty="0">
              <a:solidFill>
                <a:srgbClr val="00000A"/>
              </a:solidFill>
              <a:latin typeface="Times New Roman" panose="02020603050405020304" pitchFamily="18" charset="0"/>
              <a:ea typeface="Lucida Sans Unicode" panose="020B0602030504020204" pitchFamily="34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01 сентября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31 августа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01 сентября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050" kern="1400" dirty="0">
                <a:solidFill>
                  <a:srgbClr val="00000A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  <a:t>без осадков. Ночью и утром туман. </a:t>
            </a:r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западный 5-10 м/с. Температура воздуха 3-5 тепла.</a:t>
            </a:r>
            <a:endParaRPr lang="ru-RU" sz="105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468686"/>
              </p:ext>
            </p:extLst>
          </p:nvPr>
        </p:nvGraphicFramePr>
        <p:xfrm>
          <a:off x="5341458" y="3714952"/>
          <a:ext cx="4076038" cy="2463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97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1.773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61581</TotalTime>
  <Words>647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9" baseType="lpstr">
      <vt:lpstr>宋体</vt:lpstr>
      <vt:lpstr>宋体</vt:lpstr>
      <vt:lpstr>Arial</vt:lpstr>
      <vt:lpstr>Calibri</vt:lpstr>
      <vt:lpstr>Lucida Sans Unicode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8379</cp:revision>
  <cp:lastPrinted>2025-08-12T06:13:34Z</cp:lastPrinted>
  <dcterms:created xsi:type="dcterms:W3CDTF">2018-03-27T06:03:00Z</dcterms:created>
  <dcterms:modified xsi:type="dcterms:W3CDTF">2026-08-30T06:31:16Z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