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507243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5774" y="154376"/>
            <a:ext cx="46499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Ночью и утром туман. Ветер северо-западный 7-12 м/с. Температура воздуха ночью 4-6,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576591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5" y="2265349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 В целом по городу ожидается повышенный 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Майлыбай Н.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71645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7527</cp:revision>
  <cp:lastPrinted>2021-02-03T11:37:00Z</cp:lastPrinted>
  <dcterms:created xsi:type="dcterms:W3CDTF">2018-03-27T06:03:00Z</dcterms:created>
  <dcterms:modified xsi:type="dcterms:W3CDTF">2026-08-30T07:19:19Z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