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4357" autoAdjust="0"/>
    <p:restoredTop sz="92000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1251927"/>
              </p:ext>
            </p:extLst>
          </p:nvPr>
        </p:nvGraphicFramePr>
        <p:xfrm>
          <a:off x="4953000" y="4000205"/>
          <a:ext cx="4757737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88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6056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6291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Times New Roman"/>
                          <a:cs typeface="Times New Roman"/>
                        </a:rPr>
                        <a:t>0,004</a:t>
                      </a:r>
                      <a:endParaRPr lang="ru-RU" sz="12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Times New Roman"/>
                          <a:cs typeface="Times New Roman"/>
                        </a:rPr>
                        <a:t>6</a:t>
                      </a:r>
                      <a:endParaRPr lang="ru-RU" sz="12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Times New Roman"/>
                          <a:cs typeface="Times New Roman"/>
                        </a:rPr>
                        <a:t>0,713</a:t>
                      </a:r>
                      <a:endParaRPr lang="ru-RU" sz="12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824536" cy="1708160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05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05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altLang="ru-RU" sz="105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05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05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 </a:t>
            </a:r>
            <a:r>
              <a:rPr lang="ru-RU" altLang="ru-RU" sz="105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30</a:t>
            </a:r>
            <a:r>
              <a:rPr lang="ru-RU" altLang="ru-RU" sz="1050" b="1" dirty="0" smtClean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августа</a:t>
            </a:r>
            <a:r>
              <a:rPr lang="ru-RU" altLang="ru-RU" sz="105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до </a:t>
            </a:r>
            <a:r>
              <a:rPr lang="ru-RU" altLang="ru-RU" sz="105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05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05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31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августа</a:t>
            </a:r>
            <a:endParaRPr lang="ru-RU" sz="105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гроза, шквал. Ночью и утром туман. Ветер западный </a:t>
            </a:r>
            <a:r>
              <a:rPr lang="ru-RU" sz="105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050" smtClean="0">
                <a:latin typeface="Times New Roman" pitchFamily="18" charset="0"/>
                <a:cs typeface="Times New Roman" pitchFamily="18" charset="0"/>
              </a:rPr>
              <a:t>9-14 м/с,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днем 15-20 м/с</a:t>
            </a:r>
            <a:r>
              <a:rPr lang="ru-RU" sz="105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ночью            0-2 тепла, на поверхности почвы заморозки 2 градуса, </a:t>
            </a:r>
            <a:r>
              <a:rPr lang="ru-RU" sz="105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11-13 тепла</a:t>
            </a:r>
            <a:r>
              <a:rPr lang="ru-RU" sz="105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05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</a:t>
            </a:r>
            <a:r>
              <a:rPr lang="ru-RU" sz="105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 сентября</a:t>
            </a:r>
            <a:endParaRPr lang="ru-RU" sz="105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105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05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31</a:t>
            </a:r>
            <a:r>
              <a:rPr lang="ru-RU" altLang="ru-RU" sz="105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05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</a:t>
            </a:r>
            <a:r>
              <a:rPr lang="ru-RU" altLang="ru-RU" sz="105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01 сентября</a:t>
            </a:r>
            <a:endParaRPr lang="ru-RU" altLang="ru-RU" sz="105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Переменная облачность, дождь. Ветер северо-западный с переходом на     юго-западный 9-14 </a:t>
            </a:r>
            <a:r>
              <a:rPr lang="ru-RU" sz="105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ночью 5-7 тепла.</a:t>
            </a:r>
            <a:endParaRPr lang="ru-RU" sz="105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212976"/>
            <a:ext cx="4752528" cy="27699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132856"/>
            <a:ext cx="4680520" cy="1015663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августа, ночью 01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А.Новиков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/О.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Чумакова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21851</TotalTime>
  <Words>603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8995</cp:revision>
  <cp:lastPrinted>2021-07-01T03:56:27Z</cp:lastPrinted>
  <dcterms:created xsi:type="dcterms:W3CDTF">2018-03-27T06:03:00Z</dcterms:created>
  <dcterms:modified xsi:type="dcterms:W3CDTF">2026-08-30T07:46:55Z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