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7341876"/>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 тамыз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31 тамыз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Күндіз шаңды дауыл. </a:t>
            </a:r>
            <a:r>
              <a:rPr lang="kk-KZ" sz="1200" dirty="0" smtClean="0">
                <a:latin typeface="Times New Roman" panose="02020603050405020304" pitchFamily="18" charset="0"/>
                <a:cs typeface="Times New Roman" panose="02020603050405020304" pitchFamily="18" charset="0"/>
              </a:rPr>
              <a:t>Жел солтүстіктен соғады, күші </a:t>
            </a:r>
            <a:r>
              <a:rPr lang="kk-KZ" sz="1200" dirty="0" smtClean="0">
                <a:latin typeface="Times New Roman" panose="02020603050405020304" pitchFamily="18" charset="0"/>
                <a:cs typeface="Times New Roman" panose="02020603050405020304" pitchFamily="18" charset="0"/>
              </a:rPr>
              <a:t>9-14, күндіз екпіні 15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13-15, күндіз 24-26 градус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01 қыркүйекке ауа </a:t>
            </a:r>
            <a:r>
              <a:rPr lang="kk-KZ" altLang="ru-RU" sz="1200" b="1" dirty="0" smtClean="0">
                <a:solidFill>
                  <a:srgbClr val="000000"/>
                </a:solidFill>
                <a:latin typeface="Times New Roman" panose="02020603050405020304" pitchFamily="18" charset="0"/>
                <a:cs typeface="Times New Roman" panose="02020603050405020304" pitchFamily="18" charset="0"/>
              </a:rPr>
              <a:t>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тамыз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қыркүйек </a:t>
            </a:r>
            <a:r>
              <a:rPr lang="kk-KZ" altLang="ru-RU" sz="1200" b="1" dirty="0" smtClean="0">
                <a:solidFill>
                  <a:srgbClr val="000000"/>
                </a:solidFill>
                <a:latin typeface="Times New Roman" panose="02020603050405020304" pitchFamily="18" charset="0"/>
                <a:cs typeface="Times New Roman" panose="02020603050405020304" pitchFamily="18" charset="0"/>
              </a:rPr>
              <a:t>сағ</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9-14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a:t>
            </a:r>
            <a:r>
              <a:rPr lang="kk-KZ" sz="1200" dirty="0" smtClean="0">
                <a:latin typeface="Times New Roman" panose="02020603050405020304" pitchFamily="18" charset="0"/>
                <a:cs typeface="Times New Roman" panose="02020603050405020304" pitchFamily="18" charset="0"/>
              </a:rPr>
              <a:t>10-12 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2606302"/>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0.213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360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0.721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21499443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18292</TotalTime>
  <Words>555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4470</cp:revision>
  <cp:lastPrinted>2021-07-01T07:38:07Z</cp:lastPrinted>
  <dcterms:created xsi:type="dcterms:W3CDTF">2018-03-27T06:03:00Z</dcterms:created>
  <dcterms:modified xsi:type="dcterms:W3CDTF">2026-08-30T06:05:41Z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