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04" autoAdjust="0"/>
  </p:normalViewPr>
  <p:slideViewPr>
    <p:cSldViewPr showGuides="1">
      <p:cViewPr>
        <p:scale>
          <a:sx n="125" d="100"/>
          <a:sy n="125" d="100"/>
        </p:scale>
        <p:origin x="-2107"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2492" y="98643"/>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50770"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78679708"/>
              </p:ext>
            </p:extLst>
          </p:nvPr>
        </p:nvGraphicFramePr>
        <p:xfrm>
          <a:off x="307975" y="2443336"/>
          <a:ext cx="4465638" cy="4602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062103"/>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a:latin typeface="Times New Roman" panose="02020603050405020304" pitchFamily="18" charset="0"/>
                <a:cs typeface="Times New Roman" panose="02020603050405020304" pitchFamily="18" charset="0"/>
              </a:rPr>
              <a:t>31 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31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a:latin typeface="Times New Roman" pitchFamily="18" charset="0"/>
                <a:cs typeface="Times New Roman" pitchFamily="18" charset="0"/>
              </a:rPr>
              <a:t>жауын-шашынсыз.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9-14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3-5,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13-15 градус </a:t>
            </a:r>
            <a:r>
              <a:rPr lang="ru-RU" sz="1150" dirty="0" err="1">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p>
          <a:p>
            <a:pPr algn="just"/>
            <a:endParaRPr lang="ru-RU" altLang="ru-RU" sz="1150" b="1" dirty="0" smtClean="0">
              <a:latin typeface="Times New Roman" pitchFamily="18" charset="0"/>
              <a:cs typeface="Times New Roman"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01 қыркүйекке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31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01 </a:t>
            </a:r>
            <a:r>
              <a:rPr lang="kk-KZ" altLang="ru-RU"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жауын-шашынсыз. </a:t>
            </a:r>
            <a:r>
              <a:rPr lang="ru-RU" sz="1150" dirty="0" smtClean="0">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1-3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топырақ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бетінде</a:t>
            </a:r>
            <a:r>
              <a:rPr lang="ru-RU" sz="1150" dirty="0">
                <a:latin typeface="Times New Roman" panose="02020603050405020304" pitchFamily="18" charset="0"/>
                <a:cs typeface="Times New Roman" panose="02020603050405020304" pitchFamily="18" charset="0"/>
              </a:rPr>
              <a:t> 3 градус </a:t>
            </a:r>
            <a:r>
              <a:rPr lang="ru-RU" sz="1150" dirty="0" err="1">
                <a:latin typeface="Times New Roman" panose="02020603050405020304" pitchFamily="18" charset="0"/>
                <a:cs typeface="Times New Roman" panose="02020603050405020304" pitchFamily="18" charset="0"/>
              </a:rPr>
              <a:t>үсік</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4336371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28559</TotalTime>
  <Words>596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5414</cp:revision>
  <cp:lastPrinted>2021-07-01T07:38:07Z</cp:lastPrinted>
  <dcterms:created xsi:type="dcterms:W3CDTF">2018-03-27T06:03:00Z</dcterms:created>
  <dcterms:modified xsi:type="dcterms:W3CDTF">2026-08-30T06:52:15Z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