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8134876"/>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30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29</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30</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Ашық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Сол</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түстіктен-батыстан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01 қыркүйек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31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a:t>
            </a:r>
            <a:r>
              <a:rPr lang="kk-KZ" altLang="ru-RU" sz="1200" b="1" dirty="0" smtClean="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1-6 м/с. Ауа температурасы 4-6 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1591543"/>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a16="http://schemas.microsoft.com/office/drawing/2014/main" xmlns="" val="3583770891"/>
                    </a:ext>
                  </a:extLst>
                </a:gridCol>
                <a:gridCol w="1455471">
                  <a:extLst>
                    <a:ext uri="{9D8B030D-6E8A-4147-A177-3AD203B41FA5}">
                      <a16:colId xmlns:a16="http://schemas.microsoft.com/office/drawing/2014/main" xmlns="" val="1276116030"/>
                    </a:ext>
                  </a:extLst>
                </a:gridCol>
                <a:gridCol w="1381968">
                  <a:extLst>
                    <a:ext uri="{9D8B030D-6E8A-4147-A177-3AD203B41FA5}">
                      <a16:colId xmlns:a16="http://schemas.microsoft.com/office/drawing/2014/main" xmlns=""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3.675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41392871"/>
              </p:ext>
            </p:extLst>
          </p:nvPr>
        </p:nvGraphicFramePr>
        <p:xfrm>
          <a:off x="5044685" y="6440937"/>
          <a:ext cx="4824413" cy="54864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30</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207313"/>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31 тамызда түнде, 01 қыркүйек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Майлыбай Н.Т.</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51307</TotalTime>
  <Words>504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7242</cp:revision>
  <cp:lastPrinted>2021-07-01T07:38:07Z</cp:lastPrinted>
  <dcterms:created xsi:type="dcterms:W3CDTF">2018-03-27T06:03:00Z</dcterms:created>
  <dcterms:modified xsi:type="dcterms:W3CDTF">2026-08-30T07:19:37Z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