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162"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8743088"/>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062651"/>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30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31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Солтүстік-батыстан, батыстан  жел соғады, күші 7-12 м/с. Ауа температурасы түнде 1-3 жылы, топырақ бетінде 2 градус үсік, күндіз 13-15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қыркүйекке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31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01 </a:t>
            </a:r>
            <a:r>
              <a:rPr lang="ru-RU" altLang="ru-RU" sz="1200" b="1" dirty="0" err="1">
                <a:latin typeface="Times New Roman" panose="02020603050405020304" pitchFamily="18" charset="0"/>
                <a:cs typeface="Times New Roman" pitchFamily="18" charset="0"/>
              </a:rPr>
              <a:t>қыркүйек</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Оңтүстік-батыстан жел соғады, күші 5-10 м/с. Ауа температурасы 5-7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62976083"/>
              </p:ext>
            </p:extLst>
          </p:nvPr>
        </p:nvGraphicFramePr>
        <p:xfrm>
          <a:off x="4989709" y="4137776"/>
          <a:ext cx="4572000" cy="2252815"/>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8220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39126">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391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1333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1046">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3912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885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23176</TotalTime>
  <Words>580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4441</cp:revision>
  <cp:lastPrinted>2021-07-01T07:38:07Z</cp:lastPrinted>
  <dcterms:created xsi:type="dcterms:W3CDTF">2018-03-27T06:03:00Z</dcterms:created>
  <dcterms:modified xsi:type="dcterms:W3CDTF">2026-08-30T08:39:43Z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