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7479648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194</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1992782"/>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31-33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01 қыркүйекке </a:t>
            </a:r>
            <a:r>
              <a:rPr lang="kk-KZ" altLang="ru-RU" sz="1200" b="1" dirty="0" smtClean="0">
                <a:latin typeface="Times New Roman" pitchFamily="18" charset="0"/>
                <a:cs typeface="Times New Roman" pitchFamily="18" charset="0"/>
              </a:rPr>
              <a:t>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14377</TotalTime>
  <Words>527</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4304</cp:revision>
  <cp:lastPrinted>2021-07-01T03:56:27Z</cp:lastPrinted>
  <dcterms:created xsi:type="dcterms:W3CDTF">2018-03-27T06:03:00Z</dcterms:created>
  <dcterms:modified xsi:type="dcterms:W3CDTF">2026-08-30T06:34:53Z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