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611459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62103"/>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31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кей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уақыттарда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дауыл</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15-20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14-16,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25-27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 </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01 қыркүйекке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31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a:t>
            </a:r>
            <a:r>
              <a:rPr lang="kk-KZ" altLang="ru-RU" sz="1150" b="1" dirty="0" smtClean="0">
                <a:latin typeface="Times New Roman" panose="02020603050405020304" pitchFamily="18" charset="0"/>
                <a:cs typeface="Times New Roman" panose="02020603050405020304" pitchFamily="18" charset="0"/>
              </a:rPr>
              <a:t>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1406438"/>
              </p:ext>
            </p:extLst>
          </p:nvPr>
        </p:nvGraphicFramePr>
        <p:xfrm>
          <a:off x="4933105" y="4221088"/>
          <a:ext cx="4716137" cy="1860720"/>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dirty="0" smtClean="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01275" y="622083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28919</TotalTime>
  <Words>552</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5380</cp:revision>
  <cp:lastPrinted>2021-07-01T07:38:07Z</cp:lastPrinted>
  <dcterms:created xsi:type="dcterms:W3CDTF">2018-03-27T06:03:00Z</dcterms:created>
  <dcterms:modified xsi:type="dcterms:W3CDTF">2026-08-30T06:41:45Z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