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30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2</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0,004</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6</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0,713</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2123658"/>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30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31</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күндіз жаңбыр, найзағай, дауыл. Түнде және таңертең тұман. Батыстан жел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түнде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м/с, </a:t>
            </a:r>
            <a:r>
              <a:rPr lang="kk-KZ" sz="1100" dirty="0" smtClean="0">
                <a:latin typeface="Times New Roman" pitchFamily="18" charset="0"/>
                <a:cs typeface="Times New Roman" pitchFamily="18" charset="0"/>
              </a:rPr>
              <a:t>күндіз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0-2 градус жылы, топырақ бетінде 2 градус үсік,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қыркүйекке</a:t>
            </a:r>
            <a:r>
              <a:rPr lang="kk-KZ" sz="1100" b="1" dirty="0" smtClean="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31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01</a:t>
            </a:r>
            <a:r>
              <a:rPr lang="kk-KZ"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қыркүйекке </a:t>
            </a:r>
            <a:r>
              <a:rPr lang="ru-RU" sz="1100" b="1" kern="0" dirty="0" err="1" smtClean="0">
                <a:solidFill>
                  <a:srgbClr val="000000"/>
                </a:solidFill>
                <a:latin typeface="Times New Roman" pitchFamily="18" charset="0"/>
                <a:ea typeface="Calibri"/>
                <a:cs typeface="Times New Roman" pitchFamily="18" charset="0"/>
                <a:sym typeface="Calibri"/>
              </a:rPr>
              <a:t>сағ</a:t>
            </a:r>
            <a:r>
              <a:rPr lang="ru-RU" sz="1100" b="1" kern="0" dirty="0" err="1">
                <a:solidFill>
                  <a:srgbClr val="000000"/>
                </a:solidFill>
                <a:latin typeface="Times New Roman" pitchFamily="18" charset="0"/>
                <a:ea typeface="Calibri"/>
                <a:cs typeface="Times New Roman" pitchFamily="18" charset="0"/>
                <a:sym typeface="Calibri"/>
              </a:rPr>
              <a:t>.</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 жаңбыр. Солтүстік-батыстан соғатын жел          оңтүстік-батысқа ауысады, 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356992"/>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420888"/>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31</a:t>
            </a:r>
            <a:r>
              <a:rPr lang="kk-KZ" sz="1100" dirty="0" smtClean="0">
                <a:solidFill>
                  <a:schemeClr val="tx1"/>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01</a:t>
            </a:r>
            <a:r>
              <a:rPr lang="kk-KZ" sz="1100" dirty="0" smtClean="0">
                <a:solidFill>
                  <a:srgbClr val="000000"/>
                </a:solidFill>
                <a:latin typeface="Times New Roman" pitchFamily="18" charset="0"/>
                <a:cs typeface="Times New Roman" pitchFamily="18" charset="0"/>
              </a:rPr>
              <a:t> қыркүйекте</a:t>
            </a:r>
            <a:r>
              <a:rPr lang="kk-KZ" sz="1100" dirty="0" smtClean="0">
                <a:solidFill>
                  <a:schemeClr val="tx1"/>
                </a:solidFill>
                <a:latin typeface="Times New Roman" pitchFamily="18" charset="0"/>
                <a:cs typeface="Times New Roman" pitchFamily="18" charset="0"/>
              </a:rPr>
              <a:t> түнде </a:t>
            </a:r>
            <a:r>
              <a:rPr lang="ru-RU" sz="11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18841</TotalTime>
  <Words>572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8508</cp:revision>
  <cp:lastPrinted>2021-07-01T03:56:27Z</cp:lastPrinted>
  <dcterms:created xsi:type="dcterms:W3CDTF">2018-03-27T06:03:00Z</dcterms:created>
  <dcterms:modified xsi:type="dcterms:W3CDTF">2026-08-30T07:47:26Z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