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2107"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1837618"/>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31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31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3-5,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13-15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ru-RU" altLang="ru-RU" sz="1150" b="1" dirty="0">
              <a:latin typeface="Times New Roman" pitchFamily="18" charset="0"/>
              <a:cs typeface="Times New Roman" pitchFamily="18" charset="0"/>
            </a:endParaRPr>
          </a:p>
          <a:p>
            <a:pPr algn="ctr"/>
            <a:r>
              <a:rPr lang="kk-KZ" altLang="ru-RU" sz="1150" b="1" dirty="0">
                <a:latin typeface="Times New Roman" panose="02020603050405020304" pitchFamily="18" charset="0"/>
                <a:cs typeface="Times New Roman" panose="02020603050405020304" pitchFamily="18" charset="0"/>
              </a:rPr>
              <a:t>Түнде 01 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31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01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топырақ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бетінде</a:t>
            </a:r>
            <a:r>
              <a:rPr lang="ru-RU" sz="1150" dirty="0">
                <a:latin typeface="Times New Roman" panose="02020603050405020304" pitchFamily="18" charset="0"/>
                <a:cs typeface="Times New Roman" panose="02020603050405020304" pitchFamily="18" charset="0"/>
              </a:rPr>
              <a:t> 3 градус </a:t>
            </a:r>
            <a:r>
              <a:rPr lang="ru-RU" sz="1150" dirty="0" err="1">
                <a:latin typeface="Times New Roman" panose="02020603050405020304" pitchFamily="18" charset="0"/>
                <a:cs typeface="Times New Roman" panose="02020603050405020304" pitchFamily="18" charset="0"/>
              </a:rPr>
              <a:t>үсік</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0029614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26044</TotalTime>
  <Words>561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5324</cp:revision>
  <cp:lastPrinted>2021-07-01T03:56:27Z</cp:lastPrinted>
  <dcterms:created xsi:type="dcterms:W3CDTF">2018-03-27T06:03:00Z</dcterms:created>
  <dcterms:modified xsi:type="dcterms:W3CDTF">2026-08-30T06:52:56Z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