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28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14820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36002202"/>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824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31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31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жауын-шашынсыз. Түнде және таңертең тұман. Жел </a:t>
            </a:r>
            <a:r>
              <a:rPr lang="kk-KZ" sz="1100" dirty="0" smtClean="0">
                <a:solidFill>
                  <a:srgbClr val="000000"/>
                </a:solidFill>
                <a:latin typeface="Times New Roman"/>
              </a:rPr>
              <a:t>солтүстік-батыстан оңтүстік-батысқа ауысып соғады</a:t>
            </a:r>
            <a:r>
              <a:rPr lang="kk-KZ" sz="1100" dirty="0">
                <a:solidFill>
                  <a:srgbClr val="000000"/>
                </a:solidFill>
                <a:latin typeface="Times New Roman"/>
              </a:rPr>
              <a:t>, күші </a:t>
            </a:r>
            <a:r>
              <a:rPr lang="kk-KZ" sz="1100" dirty="0" smtClean="0">
                <a:solidFill>
                  <a:srgbClr val="000000"/>
                </a:solidFill>
                <a:latin typeface="Times New Roman"/>
              </a:rPr>
              <a:t>5-10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8-10, </a:t>
            </a:r>
            <a:r>
              <a:rPr lang="kk-KZ" sz="1100" dirty="0">
                <a:solidFill>
                  <a:srgbClr val="000000"/>
                </a:solidFill>
                <a:latin typeface="Times New Roman"/>
              </a:rPr>
              <a:t>күндіз </a:t>
            </a:r>
            <a:r>
              <a:rPr lang="kk-KZ" sz="1100" dirty="0" smtClean="0">
                <a:solidFill>
                  <a:srgbClr val="000000"/>
                </a:solidFill>
                <a:latin typeface="Times New Roman"/>
              </a:rPr>
              <a:t>22-24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01 кыркүйекке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31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кыркүйек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бұлтты, жауын-шашынсыз. Ж</a:t>
            </a:r>
            <a:r>
              <a:rPr lang="ru-RU" sz="1100" dirty="0" smtClean="0">
                <a:solidFill>
                  <a:srgbClr val="000000"/>
                </a:solidFill>
                <a:latin typeface="Times New Roman"/>
              </a:rPr>
              <a:t>ел </a:t>
            </a:r>
            <a:r>
              <a:rPr lang="ru-RU" sz="1100" dirty="0" err="1" smtClean="0">
                <a:solidFill>
                  <a:srgbClr val="000000"/>
                </a:solidFill>
                <a:latin typeface="Times New Roman"/>
              </a:rPr>
              <a:t>оңтүстік-батыстан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2-7 </a:t>
            </a:r>
            <a:r>
              <a:rPr lang="ru-RU" sz="1100" dirty="0" smtClean="0">
                <a:solidFill>
                  <a:srgbClr val="000000"/>
                </a:solidFill>
                <a:latin typeface="Times New Roman"/>
              </a:rPr>
              <a:t>м/с.</a:t>
            </a:r>
            <a:r>
              <a:rPr lang="kk-KZ" sz="1100" dirty="0" smtClean="0">
                <a:solidFill>
                  <a:srgbClr val="000000"/>
                </a:solidFill>
                <a:latin typeface="Times New Roman"/>
              </a:rPr>
              <a:t> </a:t>
            </a:r>
            <a:r>
              <a:rPr lang="kk-KZ" sz="1100" dirty="0">
                <a:solidFill>
                  <a:srgbClr val="000000"/>
                </a:solidFill>
                <a:latin typeface="Times New Roman"/>
              </a:rPr>
              <a:t>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10-12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65251" y="2296683"/>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31 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a:solidFill>
                  <a:srgbClr val="000000"/>
                </a:solidFill>
                <a:latin typeface="Times New Roman" panose="02020603050405020304" pitchFamily="18" charset="0"/>
                <a:cs typeface="Times New Roman" panose="02020603050405020304" pitchFamily="18" charset="0"/>
                <a:sym typeface="+mn-ea"/>
              </a:rPr>
              <a:t>01 кыркүйек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ж</a:t>
            </a:r>
            <a:r>
              <a:rPr lang="kk-KZ" sz="1100" b="1" dirty="0" smtClean="0">
                <a:solidFill>
                  <a:srgbClr val="000000"/>
                </a:solidFill>
                <a:latin typeface="Times New Roman" panose="02020603050405020304" pitchFamily="18" charset="0"/>
                <a:cs typeface="Times New Roman" panose="02020603050405020304" pitchFamily="18" charset="0"/>
                <a:sym typeface="+mn-ea"/>
              </a:rPr>
              <a:t>иналуына</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45140</TotalTime>
  <Words>569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7997</cp:revision>
  <cp:lastPrinted>2021-07-01T03:56:27Z</cp:lastPrinted>
  <dcterms:created xsi:type="dcterms:W3CDTF">2018-03-27T06:03:00Z</dcterms:created>
  <dcterms:modified xsi:type="dcterms:W3CDTF">2026-08-30T07:08:20Z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