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824834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8-13, днем порывы 15-18 м/с. Температура воздуха ночью 2-4, днем 14-16 тепла. 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днем дождь. Ветер северо-западный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2-4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517892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26071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5337</cp:revision>
  <cp:lastPrinted>2021-07-01T03:56:27Z</cp:lastPrinted>
  <dcterms:created xsi:type="dcterms:W3CDTF">2018-03-27T06:03:00Z</dcterms:created>
  <dcterms:modified xsi:type="dcterms:W3CDTF">2026-08-31T08:32:23Z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