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1974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26739862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августа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059" y="392712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31 августа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5024" y="9045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сентября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31 августа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сентября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северо-западный 7-12 м/с. Температура воздуха ночью 3-5, днем 18-20 тепла.</a:t>
            </a:r>
          </a:p>
          <a:p>
            <a:pPr algn="just"/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02 сентября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юго-западный 5-10, порывы 15-18 м/с. Температура воздуха 6-8 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07307" y="343372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6780719E-2759-5174-9C07-3BFEA309DF2F}"/>
              </a:ext>
            </a:extLst>
          </p:cNvPr>
          <p:cNvSpPr txBox="1"/>
          <p:nvPr/>
        </p:nvSpPr>
        <p:spPr>
          <a:xfrm>
            <a:off x="5024240" y="2378967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A6D00030-B554-096F-2D5B-0D849E87CFC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441479"/>
              </p:ext>
            </p:extLst>
          </p:nvPr>
        </p:nvGraphicFramePr>
        <p:xfrm>
          <a:off x="5039724" y="4374652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4362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0,872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0,686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Назарханова А.С.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77502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≤ Р &lt; 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22939</TotalTime>
  <Words>621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4735</cp:revision>
  <cp:lastPrinted>2021-07-01T03:56:27Z</cp:lastPrinted>
  <dcterms:created xsi:type="dcterms:W3CDTF">2018-03-27T06:03:00Z</dcterms:created>
  <dcterms:modified xsi:type="dcterms:W3CDTF">2026-08-31T07:17:13Z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