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13891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северо-западный 5-10 м/с. Температура воздуха ночью 4-6, днем 16-18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4-9 м/с. Температура воздуха 4-6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3507" y="23318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4C943A0-A8AE-B170-6C6C-0F3FD59B5B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268216"/>
              </p:ext>
            </p:extLst>
          </p:nvPr>
        </p:nvGraphicFramePr>
        <p:xfrm>
          <a:off x="5072331" y="4094094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 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30944</TotalTime>
  <Words>688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5304</cp:revision>
  <cp:lastPrinted>2026-04-01T06:23:53Z</cp:lastPrinted>
  <dcterms:created xsi:type="dcterms:W3CDTF">2018-03-27T06:03:00Z</dcterms:created>
  <dcterms:modified xsi:type="dcterms:W3CDTF">2026-08-31T07:16:03Z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