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89" d="100"/>
          <a:sy n="89" d="100"/>
        </p:scale>
        <p:origin x="96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7222228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5774" y="154376"/>
            <a:ext cx="464991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западный, северо-западный 2-7 м/с. Температура воздуха ночью 5-7, днем 23-25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770623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2705" y="2265349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 В целом по городу ожидается повышенный уровень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71647</TotalTime>
  <Words>597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7531</cp:revision>
  <cp:lastPrinted>2021-02-03T11:37:00Z</cp:lastPrinted>
  <dcterms:created xsi:type="dcterms:W3CDTF">2018-03-27T06:03:00Z</dcterms:created>
  <dcterms:modified xsi:type="dcterms:W3CDTF">2026-08-31T07:08:21Z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