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053689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7-12  м/с. Температура воздуха ночью 2-4, днем 10-12 тепла.</a:t>
            </a:r>
            <a:endParaRPr lang="kk-KZ" sz="1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7-12 м/с. Температура воздуха 2-4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CB7AD83-7F02-B686-AF4C-64DC29D893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061523"/>
              </p:ext>
            </p:extLst>
          </p:nvPr>
        </p:nvGraphicFramePr>
        <p:xfrm>
          <a:off x="5092054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22811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4717</cp:revision>
  <cp:lastPrinted>2021-10-14T11:15:53Z</cp:lastPrinted>
  <dcterms:created xsi:type="dcterms:W3CDTF">2018-03-27T06:03:00Z</dcterms:created>
  <dcterms:modified xsi:type="dcterms:W3CDTF">2026-08-31T07:19:31Z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