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0.004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0.288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824536" cy="154657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05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сентября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31</a:t>
            </a:r>
            <a:r>
              <a:rPr lang="ru-RU" altLang="ru-RU" sz="105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05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05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01 сентября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град. Ветер северо-западный ночью 9-14, днем 15-20 м/с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ночью 3-5,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сентября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01 сентября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08 ч.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02 сентября</a:t>
            </a:r>
            <a:endParaRPr lang="ru-RU" altLang="ru-RU" sz="105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о-западный 9-14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05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05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05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212976"/>
            <a:ext cx="4752528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сентября, ночью 02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21875</TotalTime>
  <Words>583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9003</cp:revision>
  <cp:lastPrinted>2021-07-01T03:56:27Z</cp:lastPrinted>
  <dcterms:created xsi:type="dcterms:W3CDTF">2018-03-27T06:03:00Z</dcterms:created>
  <dcterms:modified xsi:type="dcterms:W3CDTF">2026-08-31T06:58:57Z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