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986" y="-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334343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сентября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северо-западный 7-12 м/с. Температура воздуха ночью 6-8, днем 20-22 тепла.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02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сентября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26015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6318</TotalTime>
  <Words>545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1285</cp:revision>
  <cp:lastPrinted>2021-07-01T03:56:27Z</cp:lastPrinted>
  <dcterms:created xsi:type="dcterms:W3CDTF">2024-09-22T07:48:17Z</dcterms:created>
  <dcterms:modified xsi:type="dcterms:W3CDTF">2026-08-31T08:40:47Z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