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288273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01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дождь, гроза. Ветер северо-западный 9-14, порывы 15-20 м/с. Температура воздуха ночью 5-7, днем 10-12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3-5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550708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29542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4523</cp:revision>
  <cp:lastPrinted>2021-07-01T03:56:27Z</cp:lastPrinted>
  <dcterms:created xsi:type="dcterms:W3CDTF">2018-03-27T06:03:00Z</dcterms:created>
  <dcterms:modified xsi:type="dcterms:W3CDTF">2026-08-31T08:37:26Z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