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9809614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</a:p>
          <a:p>
            <a:pPr indent="180975" algn="just">
              <a:spcAft>
                <a:spcPts val="0"/>
              </a:spcAft>
            </a:pPr>
            <a:r>
              <a:rPr lang="ru-RU" sz="1050" kern="14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Переменная облачность, днем дождь, гроза. Ночью и утром туман. Ветер юго-западный 9-14, днем порывы 15-20 м/с. Температура воздуха ночью 3-5 тепла, на поверхности почвы заморозки 1 градус, днем 14-16 тепла.</a:t>
            </a:r>
            <a:endParaRPr lang="ru-RU" sz="1050" b="1" kern="1400" dirty="0">
              <a:solidFill>
                <a:srgbClr val="00000A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02 сентября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сентября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 сентября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050" kern="14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дождь. Ночью и утром туман. 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9-14 м/с. Температура воздуха 4-6 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280917"/>
              </p:ext>
            </p:extLst>
          </p:nvPr>
        </p:nvGraphicFramePr>
        <p:xfrm>
          <a:off x="5341458" y="3714952"/>
          <a:ext cx="4076038" cy="2348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0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61675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9" baseType="lpstr">
      <vt:lpstr>宋体</vt:lpstr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8384</cp:revision>
  <cp:lastPrinted>2025-08-12T06:13:34Z</cp:lastPrinted>
  <dcterms:created xsi:type="dcterms:W3CDTF">2018-03-27T06:03:00Z</dcterms:created>
  <dcterms:modified xsi:type="dcterms:W3CDTF">2026-08-31T06:38:43Z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