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7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3589238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№243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830855"/>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31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308324"/>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01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31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01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солтүстік-батыстан соғады, күші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4-6,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16-18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02 </a:t>
            </a:r>
            <a:r>
              <a:rPr lang="ru-RU" altLang="ru-RU" sz="1200" b="1" dirty="0" err="1">
                <a:latin typeface="Times New Roman" pitchFamily="18" charset="0"/>
                <a:cs typeface="Times New Roman" pitchFamily="18" charset="0"/>
              </a:rPr>
              <a:t>қыркүйекке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01 </a:t>
            </a:r>
            <a:r>
              <a:rPr lang="ru-RU" altLang="ru-RU" sz="1200" b="1" dirty="0" err="1">
                <a:latin typeface="Times New Roman" pitchFamily="18" charset="0"/>
                <a:cs typeface="Times New Roman" pitchFamily="18" charset="0"/>
              </a:rPr>
              <a:t>қыркүйек</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02 </a:t>
            </a:r>
            <a:r>
              <a:rPr lang="ru-RU" sz="1200" b="1" dirty="0" err="1">
                <a:latin typeface="Times New Roman" panose="02020603050405020304" pitchFamily="18" charset="0"/>
                <a:cs typeface="Times New Roman" panose="02020603050405020304" pitchFamily="18" charset="0"/>
              </a:rPr>
              <a:t>қаркүйек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Жел шығыстан соғады, күші        5-10 м/с. Ауа температурасы 4-6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48663" y="34055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CD879D8E-7EB9-32B9-82AA-9749F872C67C}"/>
              </a:ext>
            </a:extLst>
          </p:cNvPr>
          <p:cNvSpPr txBox="1"/>
          <p:nvPr/>
        </p:nvSpPr>
        <p:spPr>
          <a:xfrm>
            <a:off x="5079999" y="2486651"/>
            <a:ext cx="4632546"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39E33AEA-0654-8E21-16B2-6E69DBB46CCB}"/>
              </a:ext>
            </a:extLst>
          </p:cNvPr>
          <p:cNvGraphicFramePr>
            <a:graphicFrameLocks noGrp="1"/>
          </p:cNvGraphicFramePr>
          <p:nvPr>
            <p:extLst>
              <p:ext uri="{D42A27DB-BD31-4B8C-83A1-F6EECF244321}">
                <p14:modId xmlns:p14="http://schemas.microsoft.com/office/powerpoint/2010/main" val="545881466"/>
              </p:ext>
            </p:extLst>
          </p:nvPr>
        </p:nvGraphicFramePr>
        <p:xfrm>
          <a:off x="5079999" y="4295463"/>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179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0,359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1586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0,317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78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0,391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0,825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6061679"/>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Жиембаева Д.А. </a:t>
            </a:r>
            <a:r>
              <a:rPr lang="kk-KZ" altLang="ru-RU" sz="1200" b="1" i="1">
                <a:solidFill>
                  <a:srgbClr val="000000"/>
                </a:solidFill>
                <a:latin typeface="Times New Roman" panose="02020603050405020304" pitchFamily="18" charset="0"/>
                <a:cs typeface="Times New Roman" panose="02020603050405020304" pitchFamily="18" charset="0"/>
              </a:rPr>
              <a:t>/ Назарханова А.С.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26382</TotalTime>
  <Words>661</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5161</cp:revision>
  <cp:lastPrinted>2021-07-01T03:56:27Z</cp:lastPrinted>
  <dcterms:created xsi:type="dcterms:W3CDTF">2018-03-27T06:03:00Z</dcterms:created>
  <dcterms:modified xsi:type="dcterms:W3CDTF">2026-08-31T07:15:57Z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