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4972899"/>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81513" y="114301"/>
            <a:ext cx="489355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a:t>
            </a:r>
            <a:r>
              <a:rPr lang="kk-KZ" altLang="ru-RU" sz="1200" b="1" dirty="0" smtClean="0">
                <a:solidFill>
                  <a:prstClr val="black"/>
                </a:solidFill>
                <a:latin typeface="Times New Roman" panose="02020603050405020304" pitchFamily="18" charset="0"/>
                <a:cs typeface="Times New Roman" panose="02020603050405020304" pitchFamily="18" charset="0"/>
              </a:rPr>
              <a:t>1</a:t>
            </a:r>
            <a:r>
              <a:rPr lang="kk-KZ" sz="1200" b="1" dirty="0" smtClean="0">
                <a:solidFill>
                  <a:prstClr val="black"/>
                </a:solidFill>
                <a:latin typeface="Times New Roman" panose="02020603050405020304" pitchFamily="18" charset="0"/>
                <a:cs typeface="Times New Roman" panose="02020603050405020304" pitchFamily="18" charset="0"/>
              </a:rPr>
              <a:t> қыркүйекке </a:t>
            </a:r>
            <a:endParaRPr lang="kk-KZ" sz="1200" b="1" dirty="0">
              <a:solidFill>
                <a:prstClr val="black"/>
              </a:solidFill>
              <a:latin typeface="Times New Roman" panose="02020603050405020304" pitchFamily="18" charset="0"/>
              <a:cs typeface="Times New Roman" panose="02020603050405020304" pitchFamily="18" charset="0"/>
            </a:endParaRPr>
          </a:p>
          <a:p>
            <a:r>
              <a:rPr lang="kk-KZ" altLang="ru-RU" sz="1200" b="1" dirty="0" smtClean="0">
                <a:solidFill>
                  <a:prstClr val="black"/>
                </a:solidFill>
                <a:latin typeface="Times New Roman" panose="02020603050405020304" pitchFamily="18" charset="0"/>
                <a:cs typeface="Times New Roman" panose="02020603050405020304" pitchFamily="18" charset="0"/>
              </a:rPr>
              <a:t>31 тамыз </a:t>
            </a:r>
            <a:r>
              <a:rPr lang="kk-KZ" altLang="ru-RU" sz="1200" b="1" dirty="0">
                <a:solidFill>
                  <a:prstClr val="black"/>
                </a:solidFill>
                <a:latin typeface="Times New Roman" panose="02020603050405020304" pitchFamily="18" charset="0"/>
                <a:cs typeface="Times New Roman" panose="02020603050405020304" pitchFamily="18" charset="0"/>
              </a:rPr>
              <a:t>сағ. </a:t>
            </a:r>
            <a:r>
              <a:rPr lang="kk-KZ" altLang="ru-RU" sz="1200" b="1" dirty="0" smtClean="0">
                <a:solidFill>
                  <a:prstClr val="black"/>
                </a:solidFill>
                <a:latin typeface="Times New Roman" panose="02020603050405020304" pitchFamily="18" charset="0"/>
                <a:cs typeface="Times New Roman" panose="02020603050405020304" pitchFamily="18" charset="0"/>
              </a:rPr>
              <a:t>21-ден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0</a:t>
            </a:r>
            <a:r>
              <a:rPr lang="kk-KZ" altLang="ru-RU" sz="1200" b="1" dirty="0" smtClean="0">
                <a:solidFill>
                  <a:prstClr val="black"/>
                </a:solidFill>
                <a:latin typeface="Times New Roman" panose="02020603050405020304" pitchFamily="18" charset="0"/>
                <a:cs typeface="Times New Roman" panose="02020603050405020304" pitchFamily="18" charset="0"/>
              </a:rPr>
              <a:t>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Сол</a:t>
            </a:r>
            <a:r>
              <a:rPr lang="kk-KZ" sz="1200" kern="900" dirty="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5-7</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14-16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altLang="ru-RU" sz="1200" b="1" dirty="0">
                <a:solidFill>
                  <a:prstClr val="black"/>
                </a:solidFill>
                <a:latin typeface="Times New Roman" panose="02020603050405020304" pitchFamily="18" charset="0"/>
                <a:cs typeface="Times New Roman" panose="02020603050405020304" pitchFamily="18" charset="0"/>
              </a:rPr>
              <a:t>01 қыркүйек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rPr>
              <a:t>Көшпелі бұлтты, </a:t>
            </a:r>
            <a:r>
              <a:rPr lang="kk-KZ" sz="1200" dirty="0" smtClean="0">
                <a:latin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205974"/>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5036301" y="3168281"/>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33763</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6029</cp:revision>
  <cp:lastPrinted>2021-07-01T07:38:07Z</cp:lastPrinted>
  <dcterms:created xsi:type="dcterms:W3CDTF">2018-03-27T06:03:00Z</dcterms:created>
  <dcterms:modified xsi:type="dcterms:W3CDTF">2026-08-31T06:36:13Z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